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lash Display" pitchFamily="50" charset="0"/>
      <p:regular r:id="rId20"/>
      <p:bold r:id="rId21"/>
    </p:embeddedFont>
    <p:embeddedFont>
      <p:font typeface="Space Grotesk" pitchFamily="2" charset="0"/>
      <p:regular r:id="rId22"/>
      <p:bold r:id="rId23"/>
    </p:embeddedFont>
  </p:embeddedFontLst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E5F2CA"/>
    <a:srgbClr val="54927F"/>
    <a:srgbClr val="6E2632"/>
    <a:srgbClr val="FF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C2CA6-CD9B-4FDE-BA59-CDBE3C7BFEF3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75953-6A5F-45E1-9B8C-4BFC42D7D183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013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75953-6A5F-45E1-9B8C-4BFC42D7D183}" type="slidenum">
              <a:rPr lang="en-NG" smtClean="0"/>
              <a:t>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4502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626D-771B-4C6C-9611-14BAA7C6F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53E09-601F-4CA6-9641-1E28B39AF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A8937-7D1F-44DD-B549-453B57D2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97592-AFA2-4A68-958A-B317C40A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0290-FC1F-4D57-B9FF-CAE2210C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042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7213-085E-4E8D-8F10-1A76FBC8A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2AF7C-F5B7-4625-9B76-687ABC2B9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F1C0-CE09-4AFE-97E6-C30F64D4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6BA67-6AC9-49D8-8472-47D7DC36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8135-6722-4E63-BDE8-60380EFE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970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DEAE6-B5EA-4619-9A65-FDEFDEDBF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3465C-826C-4134-A385-1BFFF2DC6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D8723-CC41-4366-82EC-939F0D83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75AEF-5018-4016-AF52-9AD4A87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2716-CCA2-4782-A2A9-4A8A6C93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5283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10DF-D3E7-4BF4-8C9C-399E1EEA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1E2D-2055-40AA-B030-F4CACBAE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62FE5-CDB3-46E1-BA5E-89B82EDD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3754-B90C-4599-A84B-667360E4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DAAE4-2EDB-44BC-927C-67E69998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4548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7EFC-8EA5-41F8-91D4-A23FCA08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1B82-A754-426B-A24C-16B547CC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BB7BD-0FEA-4F48-9B6A-E44E64A9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ABEC6-99BD-4091-A36E-B7DDE7CB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6B6CC-DCDE-4102-B316-F74811BF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2881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35E5-BED0-4E48-9A32-3DBAE43DC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1839-9B11-483C-95DF-9091389DB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F9DE9-71A4-45D3-986A-6C605B75E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89D0C-5DF9-4FF6-9F5C-FDE68FDF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5199B-6DC0-44C9-ABEE-FB6A48B2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E590F-3403-478A-A772-4418C8B5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7297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4022-DDE8-423E-9982-9F0FA838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A9392-4931-441C-BD73-AB25F7E27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69728-7788-4B1B-8D7E-1C7F96DA3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E959E-E4BE-4039-9B8C-5D1B89D94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DD194-3218-456D-9968-AD33A1F05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F9ECE-8766-41F4-A25C-AD8A5F8F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05973D-0186-4AB0-A595-4821E17E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CA8BF-8982-4BB6-8DCD-6CCA801D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6922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9B43-F01B-4C9A-9897-2B2EE3BA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E30D81-908B-40E7-8249-212730D2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C13CE-22F9-4448-B748-FA2C1E37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CC5A2-2CB1-4D15-BBEE-175F0734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9508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2E528-ECA0-4E94-B702-A73F31D1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E6A5B-72F2-4996-8C45-2F6864C4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3C9A3-376F-4D9B-A31C-0293E136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55378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0A1D-740D-4451-A978-ADAFB745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B2EFA-5C4A-4D16-A265-33062F6F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4D519-BE63-4444-9542-4A8042E8A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F4198-578F-4572-8653-58BD28D3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8034B-BBD2-4D13-9E67-3359F93C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611C9-B63D-4794-88B7-7E8F0D52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9273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E366-8D4D-44E1-98A9-AA265778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BCDBA-B4C2-4C8F-9BB5-73886E343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D7997-3F3C-48C8-B6C5-A221C9EF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19B6C-3250-43A7-A1D9-77DCBFF8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29F76-3147-4386-86BE-875E9D5B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65808-FC36-4608-A09F-6077E45F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0504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1F652-5FE4-46D0-ACCE-BC3CBCA5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EE48-33B8-4993-86D1-8741881AD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2D3B-B724-48A9-BA24-98C1F2209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C03A-1476-4E03-A186-D4B0F0D93071}" type="datetimeFigureOut">
              <a:rPr lang="en-NG" smtClean="0"/>
              <a:t>13 Nov 2023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1FA6-891C-498B-ADCF-D13FDCBB4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B6B6-ABEA-44CD-A862-9B11D200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3C774-2008-43AA-B2FC-5A690167D33D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2980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F59CC-055C-4876-B6AC-4037E269E542}"/>
              </a:ext>
            </a:extLst>
          </p:cNvPr>
          <p:cNvSpPr txBox="1"/>
          <p:nvPr/>
        </p:nvSpPr>
        <p:spPr>
          <a:xfrm>
            <a:off x="2487038" y="2266545"/>
            <a:ext cx="721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lash Display" pitchFamily="50" charset="0"/>
              </a:rPr>
              <a:t>Vehicle Park Management  System</a:t>
            </a:r>
            <a:endParaRPr lang="en-NG" sz="4800" b="1" dirty="0">
              <a:latin typeface="Clash Displa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B3146-A3AD-4450-95D4-C9F0EEE81345}"/>
              </a:ext>
            </a:extLst>
          </p:cNvPr>
          <p:cNvSpPr txBox="1"/>
          <p:nvPr/>
        </p:nvSpPr>
        <p:spPr>
          <a:xfrm>
            <a:off x="3707048" y="3952940"/>
            <a:ext cx="479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Simplify Parking, Maximize Convenience.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1495789" y="4861560"/>
            <a:ext cx="9219876" cy="488153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3055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9E615-BBD6-4E2E-9610-84DBD6B32CAF}"/>
              </a:ext>
            </a:extLst>
          </p:cNvPr>
          <p:cNvSpPr txBox="1"/>
          <p:nvPr/>
        </p:nvSpPr>
        <p:spPr>
          <a:xfrm>
            <a:off x="289367" y="300942"/>
            <a:ext cx="3750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 </a:t>
            </a:r>
            <a:r>
              <a:rPr lang="en-US" sz="2800" dirty="0">
                <a:solidFill>
                  <a:srgbClr val="E5F2CA"/>
                </a:solidFill>
                <a:latin typeface="Clash Display" pitchFamily="50" charset="0"/>
                <a:cs typeface="Space Grotesk" pitchFamily="2" charset="0"/>
              </a:rPr>
              <a:t>&amp;</a:t>
            </a:r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 Improved Features</a:t>
            </a:r>
            <a:endParaRPr lang="en-NG" sz="2800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AD00C-9612-4F9F-865B-FE2968B9CBF1}"/>
              </a:ext>
            </a:extLst>
          </p:cNvPr>
          <p:cNvSpPr txBox="1"/>
          <p:nvPr/>
        </p:nvSpPr>
        <p:spPr>
          <a:xfrm>
            <a:off x="3576320" y="1904929"/>
            <a:ext cx="8219439" cy="3048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Updated system software with a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minimalist user interface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ea typeface="Calibri" panose="020F0502020204030204" pitchFamily="34" charset="0"/>
              <a:cs typeface="Space Grotesk" pitchFamily="2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Advanced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search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 functionalities.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ea typeface="Calibri" panose="020F0502020204030204" pitchFamily="34" charset="0"/>
              <a:cs typeface="Space Grotesk" pitchFamily="2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Detailed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report generation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system.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ea typeface="Calibri" panose="020F0502020204030204" pitchFamily="34" charset="0"/>
              <a:cs typeface="Space Grotesk" pitchFamily="2" charset="0"/>
            </a:endParaRPr>
          </a:p>
          <a:p>
            <a:pPr marL="342900" lvl="0" indent="-342900">
              <a:lnSpc>
                <a:spcPct val="2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Minor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ea typeface="Calibri" panose="020F0502020204030204" pitchFamily="34" charset="0"/>
                <a:cs typeface="Space Grotesk" pitchFamily="2" charset="0"/>
              </a:rPr>
              <a:t>additional changes.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137CCD-B24B-41B3-B4CE-0DC07D8AC9C9}"/>
              </a:ext>
            </a:extLst>
          </p:cNvPr>
          <p:cNvSpPr/>
          <p:nvPr/>
        </p:nvSpPr>
        <p:spPr>
          <a:xfrm>
            <a:off x="-1066801" y="-1491996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8226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9E615-BBD6-4E2E-9610-84DBD6B32CAF}"/>
              </a:ext>
            </a:extLst>
          </p:cNvPr>
          <p:cNvSpPr txBox="1"/>
          <p:nvPr/>
        </p:nvSpPr>
        <p:spPr>
          <a:xfrm>
            <a:off x="-4490977" y="300942"/>
            <a:ext cx="3750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 </a:t>
            </a:r>
            <a:r>
              <a:rPr lang="en-US" sz="2800" dirty="0">
                <a:solidFill>
                  <a:srgbClr val="E5F2CA"/>
                </a:solidFill>
                <a:latin typeface="Clash Display" pitchFamily="50" charset="0"/>
                <a:cs typeface="Space Grotesk" pitchFamily="2" charset="0"/>
              </a:rPr>
              <a:t>&amp;</a:t>
            </a:r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 Improved Features</a:t>
            </a:r>
            <a:endParaRPr lang="en-NG" sz="2800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4DC295-A5A6-4781-9288-27CA84DBD85B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67EC2-CC0C-46E0-A752-855167BFCAD8}"/>
              </a:ext>
            </a:extLst>
          </p:cNvPr>
          <p:cNvSpPr txBox="1"/>
          <p:nvPr/>
        </p:nvSpPr>
        <p:spPr>
          <a:xfrm>
            <a:off x="3316446" y="2967335"/>
            <a:ext cx="5559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lash Display" pitchFamily="50" charset="0"/>
                <a:cs typeface="Space Grotesk" pitchFamily="2" charset="0"/>
              </a:rPr>
              <a:t>THANK YOU 👌</a:t>
            </a:r>
            <a:endParaRPr lang="en-NG" sz="5400" b="1" dirty="0"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FF59CC-055C-4876-B6AC-4037E269E542}"/>
              </a:ext>
            </a:extLst>
          </p:cNvPr>
          <p:cNvSpPr txBox="1"/>
          <p:nvPr/>
        </p:nvSpPr>
        <p:spPr>
          <a:xfrm>
            <a:off x="2487038" y="-3383984"/>
            <a:ext cx="721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lash Display" pitchFamily="50" charset="0"/>
              </a:rPr>
              <a:t>Vehicle Park Management  System</a:t>
            </a:r>
            <a:endParaRPr lang="en-NG" sz="4800" b="1" dirty="0">
              <a:latin typeface="Clash Displa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B3146-A3AD-4450-95D4-C9F0EEE81345}"/>
              </a:ext>
            </a:extLst>
          </p:cNvPr>
          <p:cNvSpPr txBox="1"/>
          <p:nvPr/>
        </p:nvSpPr>
        <p:spPr>
          <a:xfrm>
            <a:off x="3707048" y="7798106"/>
            <a:ext cx="479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pace Grotesk" pitchFamily="2" charset="0"/>
                <a:cs typeface="Space Grotesk" pitchFamily="2" charset="0"/>
              </a:rPr>
              <a:t>Simplify Parking, Maximize Convenience.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289368" y="300942"/>
            <a:ext cx="4190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Introduction</a:t>
            </a:r>
            <a:endParaRPr lang="en-NG" sz="48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1562583" y="2413337"/>
            <a:ext cx="6368006" cy="1432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vehicle park management system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is a comprehensive software solution designed to manage vehicle parking facilities efficiently. </a:t>
            </a:r>
            <a:endParaRPr lang="en-NG" sz="2000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4EBC5-D7F7-4821-A224-9F314607DA41}"/>
              </a:ext>
            </a:extLst>
          </p:cNvPr>
          <p:cNvSpPr txBox="1"/>
          <p:nvPr/>
        </p:nvSpPr>
        <p:spPr>
          <a:xfrm>
            <a:off x="4782276" y="4910679"/>
            <a:ext cx="6468316" cy="88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The systems initial purpose is to </a:t>
            </a:r>
            <a:r>
              <a:rPr lang="en-US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simplify</a:t>
            </a: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the process of </a:t>
            </a:r>
            <a:r>
              <a:rPr lang="en-US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managing vehicles</a:t>
            </a: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parked under a large organization.</a:t>
            </a:r>
            <a:endParaRPr lang="en-NG" sz="2000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1DFEB-1C65-47E1-8AC9-70FEE2EF9050}"/>
              </a:ext>
            </a:extLst>
          </p:cNvPr>
          <p:cNvSpPr txBox="1"/>
          <p:nvPr/>
        </p:nvSpPr>
        <p:spPr>
          <a:xfrm>
            <a:off x="289368" y="-1134318"/>
            <a:ext cx="498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Problem Statement</a:t>
            </a:r>
            <a:endParaRPr lang="en-NG" sz="40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567E51-3D2E-442B-A26D-11E8B52BAB70}"/>
              </a:ext>
            </a:extLst>
          </p:cNvPr>
          <p:cNvSpPr/>
          <p:nvPr/>
        </p:nvSpPr>
        <p:spPr>
          <a:xfrm>
            <a:off x="11954859" y="6632432"/>
            <a:ext cx="72000" cy="720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289368" y="300942"/>
            <a:ext cx="498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Problem Statement</a:t>
            </a:r>
            <a:endParaRPr lang="en-NG" sz="40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787078" y="1231163"/>
            <a:ext cx="7303625" cy="88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The open source system provided managed to perform its base operations effectively but it fell short in these areas:</a:t>
            </a:r>
            <a:endParaRPr lang="en-NG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4EBC5-D7F7-4821-A224-9F314607DA41}"/>
              </a:ext>
            </a:extLst>
          </p:cNvPr>
          <p:cNvSpPr txBox="1"/>
          <p:nvPr/>
        </p:nvSpPr>
        <p:spPr>
          <a:xfrm>
            <a:off x="4438890" y="3032723"/>
            <a:ext cx="6468316" cy="24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Old and Cluttered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user interface.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Limited Search 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Functionality.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Unreliable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report generation</a:t>
            </a: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 system.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Minor problems in overall </a:t>
            </a:r>
            <a:r>
              <a:rPr lang="en-US" sz="2000" dirty="0">
                <a:solidFill>
                  <a:srgbClr val="E5F2CA"/>
                </a:solidFill>
                <a:latin typeface="Space Grotesk" pitchFamily="2" charset="0"/>
                <a:cs typeface="Space Grotesk" pitchFamily="2" charset="0"/>
              </a:rPr>
              <a:t>user experience.</a:t>
            </a:r>
            <a:endParaRPr lang="en-NG" sz="2000" dirty="0">
              <a:solidFill>
                <a:srgbClr val="E5F2CA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1EB11-C11F-45CD-A495-92A8C2893C1D}"/>
              </a:ext>
            </a:extLst>
          </p:cNvPr>
          <p:cNvSpPr txBox="1"/>
          <p:nvPr/>
        </p:nvSpPr>
        <p:spPr>
          <a:xfrm>
            <a:off x="-5075113" y="300942"/>
            <a:ext cx="4190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Introduction</a:t>
            </a:r>
            <a:endParaRPr lang="en-NG" sz="48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A70EE-C797-4084-821F-F6EF66DB80BA}"/>
              </a:ext>
            </a:extLst>
          </p:cNvPr>
          <p:cNvSpPr txBox="1"/>
          <p:nvPr/>
        </p:nvSpPr>
        <p:spPr>
          <a:xfrm>
            <a:off x="289368" y="-872538"/>
            <a:ext cx="684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Initialization and Configuration</a:t>
            </a:r>
            <a:endParaRPr lang="en-NG" sz="32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5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289368" y="300942"/>
            <a:ext cx="684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Initialization and Configuration</a:t>
            </a:r>
            <a:endParaRPr lang="en-NG" sz="32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787078" y="1231163"/>
            <a:ext cx="7998107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Before diving into the system, let’s explain briefly how to startup the system.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7BD1B9-69D5-483D-8D72-300C22546EC2}"/>
              </a:ext>
            </a:extLst>
          </p:cNvPr>
          <p:cNvSpPr txBox="1"/>
          <p:nvPr/>
        </p:nvSpPr>
        <p:spPr>
          <a:xfrm>
            <a:off x="-5684712" y="312473"/>
            <a:ext cx="4988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4927F"/>
                </a:solidFill>
                <a:latin typeface="Clash Display" pitchFamily="50" charset="0"/>
                <a:cs typeface="Space Grotesk" pitchFamily="2" charset="0"/>
              </a:rPr>
              <a:t>Problem Statement</a:t>
            </a:r>
            <a:endParaRPr lang="en-NG" sz="4000" dirty="0">
              <a:solidFill>
                <a:srgbClr val="54927F"/>
              </a:solidFill>
              <a:latin typeface="Clash Display" pitchFamily="50" charset="0"/>
              <a:cs typeface="Space Grotes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1291B-F705-4EA8-886F-CC1CC72E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7" y="2963630"/>
            <a:ext cx="3261281" cy="2537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8CE51-ECEF-4ABC-A28B-8E21B100D7B2}"/>
              </a:ext>
            </a:extLst>
          </p:cNvPr>
          <p:cNvSpPr txBox="1"/>
          <p:nvPr/>
        </p:nvSpPr>
        <p:spPr>
          <a:xfrm>
            <a:off x="489867" y="2099573"/>
            <a:ext cx="3685894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Firstly, extract the project file into the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“C:\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xampp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htdocs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AC1D-5AF6-4AC2-8DDE-193C408AA48B}"/>
              </a:ext>
            </a:extLst>
          </p:cNvPr>
          <p:cNvSpPr txBox="1"/>
          <p:nvPr/>
        </p:nvSpPr>
        <p:spPr>
          <a:xfrm>
            <a:off x="5451932" y="2497053"/>
            <a:ext cx="5500548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Secondly, launch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“XAMPP”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, create a database named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vpmsdb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and import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sql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file inside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db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5BAD12-A7F5-4F38-9E4C-408BD623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32" y="3429000"/>
            <a:ext cx="4293755" cy="856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7800F-5AE9-45F3-B6BD-F9283462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773" y="4521877"/>
            <a:ext cx="4057828" cy="2358819"/>
          </a:xfrm>
          <a:prstGeom prst="rect">
            <a:avLst/>
          </a:prstGeom>
          <a:ln w="3175">
            <a:noFill/>
          </a:ln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E99F50F2-6CD6-445B-BC11-5DBD435D6D75}"/>
              </a:ext>
            </a:extLst>
          </p:cNvPr>
          <p:cNvSpPr/>
          <p:nvPr/>
        </p:nvSpPr>
        <p:spPr>
          <a:xfrm rot="10579533">
            <a:off x="6436625" y="3577344"/>
            <a:ext cx="1864274" cy="1865952"/>
          </a:xfrm>
          <a:prstGeom prst="arc">
            <a:avLst>
              <a:gd name="adj1" fmla="val 16185608"/>
              <a:gd name="adj2" fmla="val 0"/>
            </a:avLst>
          </a:prstGeom>
          <a:ln>
            <a:solidFill>
              <a:srgbClr val="6E26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2105E-2B92-448B-9070-CEC10EDB9E0A}"/>
              </a:ext>
            </a:extLst>
          </p:cNvPr>
          <p:cNvSpPr txBox="1"/>
          <p:nvPr/>
        </p:nvSpPr>
        <p:spPr>
          <a:xfrm>
            <a:off x="1538284" y="5987550"/>
            <a:ext cx="5873888" cy="38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Lastly, visit the site at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“http://localhost/vpms%20updated/”</a:t>
            </a:r>
            <a:endParaRPr lang="en-NG" sz="1400" dirty="0">
              <a:solidFill>
                <a:srgbClr val="6E2632"/>
              </a:solidFill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89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0926E-5B11-4FEB-A5E3-CD905BD2BFAC}"/>
              </a:ext>
            </a:extLst>
          </p:cNvPr>
          <p:cNvSpPr txBox="1"/>
          <p:nvPr/>
        </p:nvSpPr>
        <p:spPr>
          <a:xfrm>
            <a:off x="-7916785" y="230604"/>
            <a:ext cx="684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Initialization and Configuration</a:t>
            </a:r>
            <a:endParaRPr lang="en-NG" sz="32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E661D6-2CA4-40BE-A124-D36413E83E6D}"/>
              </a:ext>
            </a:extLst>
          </p:cNvPr>
          <p:cNvSpPr txBox="1"/>
          <p:nvPr/>
        </p:nvSpPr>
        <p:spPr>
          <a:xfrm>
            <a:off x="787078" y="-2385797"/>
            <a:ext cx="7998107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Before diving into the system, let’s explain briefly how to startup the system.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1291B-F705-4EA8-886F-CC1CC72E2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4999" y="2963630"/>
            <a:ext cx="3261281" cy="2537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8CE51-ECEF-4ABC-A28B-8E21B100D7B2}"/>
              </a:ext>
            </a:extLst>
          </p:cNvPr>
          <p:cNvSpPr txBox="1"/>
          <p:nvPr/>
        </p:nvSpPr>
        <p:spPr>
          <a:xfrm>
            <a:off x="-5087973" y="2099573"/>
            <a:ext cx="3685894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Firstly, extract the project file into the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“C:\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xampp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\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htdocs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3AC1D-5AF6-4AC2-8DDE-193C408AA48B}"/>
              </a:ext>
            </a:extLst>
          </p:cNvPr>
          <p:cNvSpPr txBox="1"/>
          <p:nvPr/>
        </p:nvSpPr>
        <p:spPr>
          <a:xfrm>
            <a:off x="15083612" y="2497053"/>
            <a:ext cx="5500548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Secondly, launch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“XAMPP”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, create a database named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</a:t>
            </a:r>
            <a:r>
              <a:rPr lang="en-US" sz="1400" dirty="0" err="1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vpmsdb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” 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and import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sql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file inside the </a:t>
            </a:r>
            <a:r>
              <a:rPr lang="en-US" sz="1400" dirty="0" err="1">
                <a:latin typeface="Space Grotesk" pitchFamily="2" charset="0"/>
                <a:cs typeface="Space Grotesk" pitchFamily="2" charset="0"/>
              </a:rPr>
              <a:t>db</a:t>
            </a:r>
            <a:r>
              <a:rPr lang="en-US" sz="1400" dirty="0">
                <a:latin typeface="Space Grotesk" pitchFamily="2" charset="0"/>
                <a:cs typeface="Space Grotesk" pitchFamily="2" charset="0"/>
              </a:rPr>
              <a:t> folder.</a:t>
            </a:r>
            <a:endParaRPr lang="en-NG" sz="1400" dirty="0">
              <a:latin typeface="Space Grotesk" pitchFamily="2" charset="0"/>
              <a:cs typeface="Space Grotes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5BAD12-A7F5-4F38-9E4C-408BD623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612" y="3429000"/>
            <a:ext cx="4293755" cy="856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7800F-5AE9-45F3-B6BD-F9283462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453" y="4491397"/>
            <a:ext cx="4057828" cy="2358819"/>
          </a:xfrm>
          <a:prstGeom prst="rect">
            <a:avLst/>
          </a:prstGeom>
          <a:ln w="3175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12105E-2B92-448B-9070-CEC10EDB9E0A}"/>
              </a:ext>
            </a:extLst>
          </p:cNvPr>
          <p:cNvSpPr txBox="1"/>
          <p:nvPr/>
        </p:nvSpPr>
        <p:spPr>
          <a:xfrm>
            <a:off x="1538284" y="9645148"/>
            <a:ext cx="5873888" cy="38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Space Grotesk" pitchFamily="2" charset="0"/>
                <a:cs typeface="Space Grotesk" pitchFamily="2" charset="0"/>
              </a:rPr>
              <a:t>Lastly, visit the site at </a:t>
            </a:r>
            <a:r>
              <a:rPr lang="en-US" sz="14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“http://localhost/vpms%20updated/”</a:t>
            </a:r>
            <a:endParaRPr lang="en-NG" sz="1400" dirty="0">
              <a:solidFill>
                <a:srgbClr val="6E2632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6E6A0-17A9-4EC0-80D0-3B7F21A1D21B}"/>
              </a:ext>
            </a:extLst>
          </p:cNvPr>
          <p:cNvSpPr txBox="1"/>
          <p:nvPr/>
        </p:nvSpPr>
        <p:spPr>
          <a:xfrm>
            <a:off x="2946925" y="2551837"/>
            <a:ext cx="6298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Clash Display" pitchFamily="50" charset="0"/>
              </a:rPr>
              <a:t>Business Requirements</a:t>
            </a:r>
            <a:endParaRPr lang="en-NG" sz="5400" b="1" dirty="0">
              <a:latin typeface="Clash Display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A3D356-F65E-4B88-9007-8C775C144092}"/>
              </a:ext>
            </a:extLst>
          </p:cNvPr>
          <p:cNvSpPr txBox="1"/>
          <p:nvPr/>
        </p:nvSpPr>
        <p:spPr>
          <a:xfrm>
            <a:off x="289368" y="-2396538"/>
            <a:ext cx="397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User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5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289368" y="300942"/>
            <a:ext cx="397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User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7D7FF-14B3-4B84-9E11-217CBC8778B0}"/>
              </a:ext>
            </a:extLst>
          </p:cNvPr>
          <p:cNvSpPr txBox="1"/>
          <p:nvPr/>
        </p:nvSpPr>
        <p:spPr>
          <a:xfrm>
            <a:off x="728239" y="1125104"/>
            <a:ext cx="4445645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user requirements are as stated below: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11C9B-A90C-4F0D-BC69-AFB37AD8EC41}"/>
              </a:ext>
            </a:extLst>
          </p:cNvPr>
          <p:cNvSpPr txBox="1"/>
          <p:nvPr/>
        </p:nvSpPr>
        <p:spPr>
          <a:xfrm>
            <a:off x="3444913" y="2221836"/>
            <a:ext cx="7643634" cy="396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provide information to the user in a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simple and uncluttered manner.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Different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levels of access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should be allowed the users depending on their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user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Admins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should have access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all the functionalities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while regular users be limited to information on their profile.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should be able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logout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and new users can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create accounts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seamlessly.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49ADE-EAAF-46FC-A1B8-23615BB0D8A0}"/>
              </a:ext>
            </a:extLst>
          </p:cNvPr>
          <p:cNvSpPr txBox="1"/>
          <p:nvPr/>
        </p:nvSpPr>
        <p:spPr>
          <a:xfrm>
            <a:off x="289367" y="-2777924"/>
            <a:ext cx="444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5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289367" y="300942"/>
            <a:ext cx="444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7D7FF-14B3-4B84-9E11-217CBC8778B0}"/>
              </a:ext>
            </a:extLst>
          </p:cNvPr>
          <p:cNvSpPr txBox="1"/>
          <p:nvPr/>
        </p:nvSpPr>
        <p:spPr>
          <a:xfrm>
            <a:off x="728239" y="1125104"/>
            <a:ext cx="5367761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functional requirements are as stated below: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111C9B-A90C-4F0D-BC69-AFB37AD8EC41}"/>
              </a:ext>
            </a:extLst>
          </p:cNvPr>
          <p:cNvSpPr txBox="1"/>
          <p:nvPr/>
        </p:nvSpPr>
        <p:spPr>
          <a:xfrm>
            <a:off x="2512189" y="2260279"/>
            <a:ext cx="8509323" cy="347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should be allowed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sign up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for the system and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login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once they have an existing account.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should be able to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reset their passwords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Users can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view their profile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and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update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 any necessary information.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provide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improved search functionalities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provide a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detailed report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for every action in the system.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allow admins </a:t>
            </a:r>
            <a:r>
              <a:rPr lang="en-US" sz="1600" dirty="0">
                <a:solidFill>
                  <a:srgbClr val="6E2632"/>
                </a:solidFill>
                <a:latin typeface="Space Grotesk" pitchFamily="2" charset="0"/>
                <a:cs typeface="Space Grotesk" pitchFamily="2" charset="0"/>
              </a:rPr>
              <a:t>manage all types of vehicles </a:t>
            </a:r>
            <a:r>
              <a:rPr lang="en-US" sz="1600" dirty="0">
                <a:latin typeface="Space Grotesk" pitchFamily="2" charset="0"/>
                <a:cs typeface="Space Grotesk" pitchFamily="2" charset="0"/>
              </a:rPr>
              <a:t>under the 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081E6-84F2-46A3-BF3B-932F3D4C9E70}"/>
              </a:ext>
            </a:extLst>
          </p:cNvPr>
          <p:cNvSpPr txBox="1"/>
          <p:nvPr/>
        </p:nvSpPr>
        <p:spPr>
          <a:xfrm>
            <a:off x="-5104438" y="300942"/>
            <a:ext cx="397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User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60A4B-6D31-4BE4-9DD7-4B93E3863F4A}"/>
              </a:ext>
            </a:extLst>
          </p:cNvPr>
          <p:cNvSpPr txBox="1"/>
          <p:nvPr/>
        </p:nvSpPr>
        <p:spPr>
          <a:xfrm>
            <a:off x="291294" y="-2764421"/>
            <a:ext cx="5449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Non-Functional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5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1066801" y="-3733800"/>
            <a:ext cx="14325600" cy="14325600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289367" y="300942"/>
            <a:ext cx="53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Non-Functional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7D7FF-14B3-4B84-9E11-217CBC8778B0}"/>
              </a:ext>
            </a:extLst>
          </p:cNvPr>
          <p:cNvSpPr txBox="1"/>
          <p:nvPr/>
        </p:nvSpPr>
        <p:spPr>
          <a:xfrm>
            <a:off x="728239" y="1125104"/>
            <a:ext cx="5807032" cy="42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non-functional requirements are as stated below:</a:t>
            </a:r>
            <a:endParaRPr lang="en-NG" sz="16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EBB9-50CC-4151-9E57-EA7711D3BF26}"/>
              </a:ext>
            </a:extLst>
          </p:cNvPr>
          <p:cNvSpPr txBox="1"/>
          <p:nvPr/>
        </p:nvSpPr>
        <p:spPr>
          <a:xfrm>
            <a:off x="-5532705" y="300942"/>
            <a:ext cx="4445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09FA-EF8E-41EB-A97F-3D6E96B1EAD3}"/>
              </a:ext>
            </a:extLst>
          </p:cNvPr>
          <p:cNvSpPr txBox="1"/>
          <p:nvPr/>
        </p:nvSpPr>
        <p:spPr>
          <a:xfrm>
            <a:off x="3444913" y="2221836"/>
            <a:ext cx="7643634" cy="150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respond to user interactions within 2 seconds.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Report generation should not take more then 10 seconds.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>
                <a:latin typeface="Space Grotesk" pitchFamily="2" charset="0"/>
                <a:cs typeface="Space Grotesk" pitchFamily="2" charset="0"/>
              </a:rPr>
              <a:t>The system should be easy to navigate for new users.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E1A33-03FC-4BCF-AD26-0DA7F060F865}"/>
              </a:ext>
            </a:extLst>
          </p:cNvPr>
          <p:cNvSpPr txBox="1"/>
          <p:nvPr/>
        </p:nvSpPr>
        <p:spPr>
          <a:xfrm>
            <a:off x="3758514" y="3719175"/>
            <a:ext cx="4674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</a:t>
            </a:r>
            <a:endParaRPr lang="en-NG" sz="5400" b="1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3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020CEB-6DAE-44FC-A2CD-DCD17DE2CA7F}"/>
              </a:ext>
            </a:extLst>
          </p:cNvPr>
          <p:cNvSpPr/>
          <p:nvPr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AE4A1-0BAA-42FF-B284-F332C0912044}"/>
              </a:ext>
            </a:extLst>
          </p:cNvPr>
          <p:cNvSpPr txBox="1"/>
          <p:nvPr/>
        </p:nvSpPr>
        <p:spPr>
          <a:xfrm>
            <a:off x="3758514" y="2967335"/>
            <a:ext cx="4674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</a:t>
            </a:r>
            <a:endParaRPr lang="en-NG" sz="5400" b="1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7CFB68-D683-48E1-8FD9-59320D08B688}"/>
              </a:ext>
            </a:extLst>
          </p:cNvPr>
          <p:cNvSpPr/>
          <p:nvPr/>
        </p:nvSpPr>
        <p:spPr>
          <a:xfrm>
            <a:off x="-60521" y="-60521"/>
            <a:ext cx="60521" cy="60521"/>
          </a:xfrm>
          <a:prstGeom prst="ellipse">
            <a:avLst/>
          </a:prstGeom>
          <a:solidFill>
            <a:srgbClr val="FF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866D1-B290-4C08-81AB-1637477F52E9}"/>
              </a:ext>
            </a:extLst>
          </p:cNvPr>
          <p:cNvSpPr txBox="1"/>
          <p:nvPr/>
        </p:nvSpPr>
        <p:spPr>
          <a:xfrm>
            <a:off x="-6767929" y="300942"/>
            <a:ext cx="53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E2632"/>
                </a:solidFill>
                <a:latin typeface="Clash Display" pitchFamily="50" charset="0"/>
                <a:cs typeface="Space Grotesk" pitchFamily="2" charset="0"/>
              </a:rPr>
              <a:t>Non-Functional Requirements</a:t>
            </a:r>
            <a:endParaRPr lang="en-NG" sz="2800" dirty="0">
              <a:solidFill>
                <a:srgbClr val="6E2632"/>
              </a:solidFill>
              <a:latin typeface="Clash Display" pitchFamily="50" charset="0"/>
              <a:cs typeface="Space Grotesk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69725-F64E-46B7-8CC5-F507A320C75F}"/>
              </a:ext>
            </a:extLst>
          </p:cNvPr>
          <p:cNvSpPr txBox="1"/>
          <p:nvPr/>
        </p:nvSpPr>
        <p:spPr>
          <a:xfrm>
            <a:off x="289367" y="-1620454"/>
            <a:ext cx="3750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Deliverables </a:t>
            </a:r>
            <a:r>
              <a:rPr lang="en-US" sz="2800" dirty="0">
                <a:solidFill>
                  <a:srgbClr val="E5F2CA"/>
                </a:solidFill>
                <a:latin typeface="Clash Display" pitchFamily="50" charset="0"/>
                <a:cs typeface="Space Grotesk" pitchFamily="2" charset="0"/>
              </a:rPr>
              <a:t>&amp;</a:t>
            </a:r>
            <a:r>
              <a:rPr lang="en-US" sz="2800" dirty="0">
                <a:solidFill>
                  <a:schemeClr val="bg1"/>
                </a:solidFill>
                <a:latin typeface="Clash Display" pitchFamily="50" charset="0"/>
                <a:cs typeface="Space Grotesk" pitchFamily="2" charset="0"/>
              </a:rPr>
              <a:t> Improved Features</a:t>
            </a:r>
            <a:endParaRPr lang="en-NG" sz="2800" dirty="0">
              <a:solidFill>
                <a:schemeClr val="bg1"/>
              </a:solidFill>
              <a:latin typeface="Clash Display" pitchFamily="50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8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509</Words>
  <Application>Microsoft Office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Space Grotesk</vt:lpstr>
      <vt:lpstr>Calibri Light</vt:lpstr>
      <vt:lpstr>Clash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Dealu</dc:creator>
  <cp:lastModifiedBy>Dealu</cp:lastModifiedBy>
  <cp:revision>31</cp:revision>
  <dcterms:created xsi:type="dcterms:W3CDTF">2023-11-13T15:12:36Z</dcterms:created>
  <dcterms:modified xsi:type="dcterms:W3CDTF">2023-11-13T19:39:30Z</dcterms:modified>
</cp:coreProperties>
</file>